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30"/>
  </p:notesMasterIdLst>
  <p:sldIdLst>
    <p:sldId id="343" r:id="rId2"/>
    <p:sldId id="345" r:id="rId3"/>
    <p:sldId id="410" r:id="rId4"/>
    <p:sldId id="370" r:id="rId5"/>
    <p:sldId id="415" r:id="rId6"/>
    <p:sldId id="409" r:id="rId7"/>
    <p:sldId id="411" r:id="rId8"/>
    <p:sldId id="424" r:id="rId9"/>
    <p:sldId id="340" r:id="rId10"/>
    <p:sldId id="344" r:id="rId11"/>
    <p:sldId id="361" r:id="rId12"/>
    <p:sldId id="365" r:id="rId13"/>
    <p:sldId id="362" r:id="rId14"/>
    <p:sldId id="364" r:id="rId15"/>
    <p:sldId id="366" r:id="rId16"/>
    <p:sldId id="396" r:id="rId17"/>
    <p:sldId id="402" r:id="rId18"/>
    <p:sldId id="398" r:id="rId19"/>
    <p:sldId id="397" r:id="rId20"/>
    <p:sldId id="401" r:id="rId21"/>
    <p:sldId id="404" r:id="rId22"/>
    <p:sldId id="439" r:id="rId23"/>
    <p:sldId id="444" r:id="rId24"/>
    <p:sldId id="447" r:id="rId25"/>
    <p:sldId id="357" r:id="rId26"/>
    <p:sldId id="359" r:id="rId27"/>
    <p:sldId id="428" r:id="rId28"/>
    <p:sldId id="414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CC"/>
    <a:srgbClr val="FF0066"/>
    <a:srgbClr val="0033CC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65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1E236-C598-4F13-BB2C-904856057DE3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5CA97-0AEE-421C-B21C-F485CD77A1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9412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2355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23556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16 w 596"/>
                  <a:gd name="T1" fmla="*/ 370 h 666"/>
                  <a:gd name="T2" fmla="*/ 6 w 596"/>
                  <a:gd name="T3" fmla="*/ 341 h 666"/>
                  <a:gd name="T4" fmla="*/ 0 w 596"/>
                  <a:gd name="T5" fmla="*/ 289 h 666"/>
                  <a:gd name="T6" fmla="*/ 4 w 596"/>
                  <a:gd name="T7" fmla="*/ 222 h 666"/>
                  <a:gd name="T8" fmla="*/ 25 w 596"/>
                  <a:gd name="T9" fmla="*/ 151 h 666"/>
                  <a:gd name="T10" fmla="*/ 69 w 596"/>
                  <a:gd name="T11" fmla="*/ 84 h 666"/>
                  <a:gd name="T12" fmla="*/ 142 w 596"/>
                  <a:gd name="T13" fmla="*/ 31 h 666"/>
                  <a:gd name="T14" fmla="*/ 247 w 596"/>
                  <a:gd name="T15" fmla="*/ 2 h 666"/>
                  <a:gd name="T16" fmla="*/ 380 w 596"/>
                  <a:gd name="T17" fmla="*/ 9 h 666"/>
                  <a:gd name="T18" fmla="*/ 484 w 596"/>
                  <a:gd name="T19" fmla="*/ 68 h 666"/>
                  <a:gd name="T20" fmla="*/ 554 w 596"/>
                  <a:gd name="T21" fmla="*/ 165 h 666"/>
                  <a:gd name="T22" fmla="*/ 591 w 596"/>
                  <a:gd name="T23" fmla="*/ 284 h 666"/>
                  <a:gd name="T24" fmla="*/ 595 w 596"/>
                  <a:gd name="T25" fmla="*/ 409 h 666"/>
                  <a:gd name="T26" fmla="*/ 566 w 596"/>
                  <a:gd name="T27" fmla="*/ 525 h 666"/>
                  <a:gd name="T28" fmla="*/ 507 w 596"/>
                  <a:gd name="T29" fmla="*/ 615 h 666"/>
                  <a:gd name="T30" fmla="*/ 417 w 596"/>
                  <a:gd name="T31" fmla="*/ 663 h 666"/>
                  <a:gd name="T32" fmla="*/ 389 w 596"/>
                  <a:gd name="T33" fmla="*/ 659 h 666"/>
                  <a:gd name="T34" fmla="*/ 441 w 596"/>
                  <a:gd name="T35" fmla="*/ 617 h 666"/>
                  <a:gd name="T36" fmla="*/ 482 w 596"/>
                  <a:gd name="T37" fmla="*/ 544 h 666"/>
                  <a:gd name="T38" fmla="*/ 509 w 596"/>
                  <a:gd name="T39" fmla="*/ 454 h 666"/>
                  <a:gd name="T40" fmla="*/ 520 w 596"/>
                  <a:gd name="T41" fmla="*/ 355 h 666"/>
                  <a:gd name="T42" fmla="*/ 514 w 596"/>
                  <a:gd name="T43" fmla="*/ 258 h 666"/>
                  <a:gd name="T44" fmla="*/ 485 w 596"/>
                  <a:gd name="T45" fmla="*/ 174 h 666"/>
                  <a:gd name="T46" fmla="*/ 433 w 596"/>
                  <a:gd name="T47" fmla="*/ 112 h 666"/>
                  <a:gd name="T48" fmla="*/ 341 w 596"/>
                  <a:gd name="T49" fmla="*/ 75 h 666"/>
                  <a:gd name="T50" fmla="*/ 246 w 596"/>
                  <a:gd name="T51" fmla="*/ 61 h 666"/>
                  <a:gd name="T52" fmla="*/ 174 w 596"/>
                  <a:gd name="T53" fmla="*/ 71 h 666"/>
                  <a:gd name="T54" fmla="*/ 121 w 596"/>
                  <a:gd name="T55" fmla="*/ 101 h 666"/>
                  <a:gd name="T56" fmla="*/ 84 w 596"/>
                  <a:gd name="T57" fmla="*/ 149 h 666"/>
                  <a:gd name="T58" fmla="*/ 57 w 596"/>
                  <a:gd name="T59" fmla="*/ 206 h 666"/>
                  <a:gd name="T60" fmla="*/ 40 w 596"/>
                  <a:gd name="T61" fmla="*/ 272 h 666"/>
                  <a:gd name="T62" fmla="*/ 28 w 596"/>
                  <a:gd name="T63" fmla="*/ 339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57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58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59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60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61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62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6 w 149"/>
                  <a:gd name="T3" fmla="*/ 6 h 704"/>
                  <a:gd name="T4" fmla="*/ 16 w 149"/>
                  <a:gd name="T5" fmla="*/ 14 h 704"/>
                  <a:gd name="T6" fmla="*/ 28 w 149"/>
                  <a:gd name="T7" fmla="*/ 24 h 704"/>
                  <a:gd name="T8" fmla="*/ 41 w 149"/>
                  <a:gd name="T9" fmla="*/ 37 h 704"/>
                  <a:gd name="T10" fmla="*/ 58 w 149"/>
                  <a:gd name="T11" fmla="*/ 53 h 704"/>
                  <a:gd name="T12" fmla="*/ 73 w 149"/>
                  <a:gd name="T13" fmla="*/ 70 h 704"/>
                  <a:gd name="T14" fmla="*/ 88 w 149"/>
                  <a:gd name="T15" fmla="*/ 90 h 704"/>
                  <a:gd name="T16" fmla="*/ 100 w 149"/>
                  <a:gd name="T17" fmla="*/ 113 h 704"/>
                  <a:gd name="T18" fmla="*/ 112 w 149"/>
                  <a:gd name="T19" fmla="*/ 137 h 704"/>
                  <a:gd name="T20" fmla="*/ 120 w 149"/>
                  <a:gd name="T21" fmla="*/ 165 h 704"/>
                  <a:gd name="T22" fmla="*/ 124 w 149"/>
                  <a:gd name="T23" fmla="*/ 196 h 704"/>
                  <a:gd name="T24" fmla="*/ 126 w 149"/>
                  <a:gd name="T25" fmla="*/ 228 h 704"/>
                  <a:gd name="T26" fmla="*/ 120 w 149"/>
                  <a:gd name="T27" fmla="*/ 264 h 704"/>
                  <a:gd name="T28" fmla="*/ 109 w 149"/>
                  <a:gd name="T29" fmla="*/ 302 h 704"/>
                  <a:gd name="T30" fmla="*/ 92 w 149"/>
                  <a:gd name="T31" fmla="*/ 342 h 704"/>
                  <a:gd name="T32" fmla="*/ 67 w 149"/>
                  <a:gd name="T33" fmla="*/ 386 h 704"/>
                  <a:gd name="T34" fmla="*/ 39 w 149"/>
                  <a:gd name="T35" fmla="*/ 436 h 704"/>
                  <a:gd name="T36" fmla="*/ 21 w 149"/>
                  <a:gd name="T37" fmla="*/ 482 h 704"/>
                  <a:gd name="T38" fmla="*/ 10 w 149"/>
                  <a:gd name="T39" fmla="*/ 525 h 704"/>
                  <a:gd name="T40" fmla="*/ 6 w 149"/>
                  <a:gd name="T41" fmla="*/ 566 h 704"/>
                  <a:gd name="T42" fmla="*/ 6 w 149"/>
                  <a:gd name="T43" fmla="*/ 605 h 704"/>
                  <a:gd name="T44" fmla="*/ 8 w 149"/>
                  <a:gd name="T45" fmla="*/ 641 h 704"/>
                  <a:gd name="T46" fmla="*/ 12 w 149"/>
                  <a:gd name="T47" fmla="*/ 673 h 704"/>
                  <a:gd name="T48" fmla="*/ 14 w 149"/>
                  <a:gd name="T49" fmla="*/ 704 h 704"/>
                  <a:gd name="T50" fmla="*/ 41 w 149"/>
                  <a:gd name="T51" fmla="*/ 688 h 704"/>
                  <a:gd name="T52" fmla="*/ 39 w 149"/>
                  <a:gd name="T53" fmla="*/ 680 h 704"/>
                  <a:gd name="T54" fmla="*/ 36 w 149"/>
                  <a:gd name="T55" fmla="*/ 657 h 704"/>
                  <a:gd name="T56" fmla="*/ 33 w 149"/>
                  <a:gd name="T57" fmla="*/ 622 h 704"/>
                  <a:gd name="T58" fmla="*/ 35 w 149"/>
                  <a:gd name="T59" fmla="*/ 575 h 704"/>
                  <a:gd name="T60" fmla="*/ 41 w 149"/>
                  <a:gd name="T61" fmla="*/ 519 h 704"/>
                  <a:gd name="T62" fmla="*/ 58 w 149"/>
                  <a:gd name="T63" fmla="*/ 455 h 704"/>
                  <a:gd name="T64" fmla="*/ 86 w 149"/>
                  <a:gd name="T65" fmla="*/ 386 h 704"/>
                  <a:gd name="T66" fmla="*/ 129 w 149"/>
                  <a:gd name="T67" fmla="*/ 313 h 704"/>
                  <a:gd name="T68" fmla="*/ 143 w 149"/>
                  <a:gd name="T69" fmla="*/ 279 h 704"/>
                  <a:gd name="T70" fmla="*/ 149 w 149"/>
                  <a:gd name="T71" fmla="*/ 235 h 704"/>
                  <a:gd name="T72" fmla="*/ 144 w 149"/>
                  <a:gd name="T73" fmla="*/ 184 h 704"/>
                  <a:gd name="T74" fmla="*/ 131 w 149"/>
                  <a:gd name="T75" fmla="*/ 134 h 704"/>
                  <a:gd name="T76" fmla="*/ 109 w 149"/>
                  <a:gd name="T77" fmla="*/ 85 h 704"/>
                  <a:gd name="T78" fmla="*/ 81 w 149"/>
                  <a:gd name="T79" fmla="*/ 44 h 704"/>
                  <a:gd name="T80" fmla="*/ 44 w 149"/>
                  <a:gd name="T81" fmla="*/ 14 h 704"/>
                  <a:gd name="T82" fmla="*/ 0 w 149"/>
                  <a:gd name="T83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3563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4 w 128"/>
                <a:gd name="T1" fmla="*/ 0 h 217"/>
                <a:gd name="T2" fmla="*/ 105 w 128"/>
                <a:gd name="T3" fmla="*/ 9 h 217"/>
                <a:gd name="T4" fmla="*/ 115 w 128"/>
                <a:gd name="T5" fmla="*/ 27 h 217"/>
                <a:gd name="T6" fmla="*/ 123 w 128"/>
                <a:gd name="T7" fmla="*/ 50 h 217"/>
                <a:gd name="T8" fmla="*/ 128 w 128"/>
                <a:gd name="T9" fmla="*/ 78 h 217"/>
                <a:gd name="T10" fmla="*/ 127 w 128"/>
                <a:gd name="T11" fmla="*/ 111 h 217"/>
                <a:gd name="T12" fmla="*/ 116 w 128"/>
                <a:gd name="T13" fmla="*/ 145 h 217"/>
                <a:gd name="T14" fmla="*/ 94 w 128"/>
                <a:gd name="T15" fmla="*/ 181 h 217"/>
                <a:gd name="T16" fmla="*/ 60 w 128"/>
                <a:gd name="T17" fmla="*/ 217 h 217"/>
                <a:gd name="T18" fmla="*/ 49 w 128"/>
                <a:gd name="T19" fmla="*/ 213 h 217"/>
                <a:gd name="T20" fmla="*/ 38 w 128"/>
                <a:gd name="T21" fmla="*/ 210 h 217"/>
                <a:gd name="T22" fmla="*/ 26 w 128"/>
                <a:gd name="T23" fmla="*/ 205 h 217"/>
                <a:gd name="T24" fmla="*/ 16 w 128"/>
                <a:gd name="T25" fmla="*/ 201 h 217"/>
                <a:gd name="T26" fmla="*/ 8 w 128"/>
                <a:gd name="T27" fmla="*/ 196 h 217"/>
                <a:gd name="T28" fmla="*/ 2 w 128"/>
                <a:gd name="T29" fmla="*/ 190 h 217"/>
                <a:gd name="T30" fmla="*/ 0 w 128"/>
                <a:gd name="T31" fmla="*/ 183 h 217"/>
                <a:gd name="T32" fmla="*/ 1 w 128"/>
                <a:gd name="T33" fmla="*/ 178 h 217"/>
                <a:gd name="T34" fmla="*/ 13 w 128"/>
                <a:gd name="T35" fmla="*/ 171 h 217"/>
                <a:gd name="T36" fmla="*/ 29 w 128"/>
                <a:gd name="T37" fmla="*/ 161 h 217"/>
                <a:gd name="T38" fmla="*/ 46 w 128"/>
                <a:gd name="T39" fmla="*/ 150 h 217"/>
                <a:gd name="T40" fmla="*/ 63 w 128"/>
                <a:gd name="T41" fmla="*/ 134 h 217"/>
                <a:gd name="T42" fmla="*/ 79 w 128"/>
                <a:gd name="T43" fmla="*/ 112 h 217"/>
                <a:gd name="T44" fmla="*/ 91 w 128"/>
                <a:gd name="T45" fmla="*/ 83 h 217"/>
                <a:gd name="T46" fmla="*/ 97 w 128"/>
                <a:gd name="T47" fmla="*/ 46 h 217"/>
                <a:gd name="T48" fmla="*/ 94 w 128"/>
                <a:gd name="T4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64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65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66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75 w 117"/>
                <a:gd name="T1" fmla="*/ 0 h 132"/>
                <a:gd name="T2" fmla="*/ 0 w 117"/>
                <a:gd name="T3" fmla="*/ 25 h 132"/>
                <a:gd name="T4" fmla="*/ 3 w 117"/>
                <a:gd name="T5" fmla="*/ 26 h 132"/>
                <a:gd name="T6" fmla="*/ 14 w 117"/>
                <a:gd name="T7" fmla="*/ 29 h 132"/>
                <a:gd name="T8" fmla="*/ 29 w 117"/>
                <a:gd name="T9" fmla="*/ 36 h 132"/>
                <a:gd name="T10" fmla="*/ 46 w 117"/>
                <a:gd name="T11" fmla="*/ 47 h 132"/>
                <a:gd name="T12" fmla="*/ 66 w 117"/>
                <a:gd name="T13" fmla="*/ 62 h 132"/>
                <a:gd name="T14" fmla="*/ 84 w 117"/>
                <a:gd name="T15" fmla="*/ 80 h 132"/>
                <a:gd name="T16" fmla="*/ 102 w 117"/>
                <a:gd name="T17" fmla="*/ 103 h 132"/>
                <a:gd name="T18" fmla="*/ 116 w 117"/>
                <a:gd name="T19" fmla="*/ 132 h 132"/>
                <a:gd name="T20" fmla="*/ 117 w 117"/>
                <a:gd name="T21" fmla="*/ 120 h 132"/>
                <a:gd name="T22" fmla="*/ 115 w 117"/>
                <a:gd name="T23" fmla="*/ 107 h 132"/>
                <a:gd name="T24" fmla="*/ 108 w 117"/>
                <a:gd name="T25" fmla="*/ 90 h 132"/>
                <a:gd name="T26" fmla="*/ 99 w 117"/>
                <a:gd name="T27" fmla="*/ 74 h 132"/>
                <a:gd name="T28" fmla="*/ 89 w 117"/>
                <a:gd name="T29" fmla="*/ 58 h 132"/>
                <a:gd name="T30" fmla="*/ 78 w 117"/>
                <a:gd name="T31" fmla="*/ 45 h 132"/>
                <a:gd name="T32" fmla="*/ 67 w 117"/>
                <a:gd name="T33" fmla="*/ 36 h 132"/>
                <a:gd name="T34" fmla="*/ 58 w 117"/>
                <a:gd name="T35" fmla="*/ 32 h 132"/>
                <a:gd name="T36" fmla="*/ 69 w 117"/>
                <a:gd name="T37" fmla="*/ 29 h 132"/>
                <a:gd name="T38" fmla="*/ 79 w 117"/>
                <a:gd name="T39" fmla="*/ 28 h 132"/>
                <a:gd name="T40" fmla="*/ 89 w 117"/>
                <a:gd name="T41" fmla="*/ 26 h 132"/>
                <a:gd name="T42" fmla="*/ 98 w 117"/>
                <a:gd name="T43" fmla="*/ 25 h 132"/>
                <a:gd name="T44" fmla="*/ 105 w 117"/>
                <a:gd name="T45" fmla="*/ 24 h 132"/>
                <a:gd name="T46" fmla="*/ 109 w 117"/>
                <a:gd name="T47" fmla="*/ 22 h 132"/>
                <a:gd name="T48" fmla="*/ 113 w 117"/>
                <a:gd name="T49" fmla="*/ 21 h 132"/>
                <a:gd name="T50" fmla="*/ 114 w 117"/>
                <a:gd name="T51" fmla="*/ 21 h 132"/>
                <a:gd name="T52" fmla="*/ 75 w 117"/>
                <a:gd name="T5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67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9 w 29"/>
                <a:gd name="T1" fmla="*/ 0 h 77"/>
                <a:gd name="T2" fmla="*/ 23 w 29"/>
                <a:gd name="T3" fmla="*/ 0 h 77"/>
                <a:gd name="T4" fmla="*/ 16 w 29"/>
                <a:gd name="T5" fmla="*/ 4 h 77"/>
                <a:gd name="T6" fmla="*/ 9 w 29"/>
                <a:gd name="T7" fmla="*/ 9 h 77"/>
                <a:gd name="T8" fmla="*/ 4 w 29"/>
                <a:gd name="T9" fmla="*/ 19 h 77"/>
                <a:gd name="T10" fmla="*/ 1 w 29"/>
                <a:gd name="T11" fmla="*/ 30 h 77"/>
                <a:gd name="T12" fmla="*/ 0 w 29"/>
                <a:gd name="T13" fmla="*/ 44 h 77"/>
                <a:gd name="T14" fmla="*/ 3 w 29"/>
                <a:gd name="T15" fmla="*/ 60 h 77"/>
                <a:gd name="T16" fmla="*/ 11 w 29"/>
                <a:gd name="T17" fmla="*/ 77 h 77"/>
                <a:gd name="T18" fmla="*/ 15 w 29"/>
                <a:gd name="T19" fmla="*/ 53 h 77"/>
                <a:gd name="T20" fmla="*/ 19 w 29"/>
                <a:gd name="T21" fmla="*/ 37 h 77"/>
                <a:gd name="T22" fmla="*/ 23 w 29"/>
                <a:gd name="T23" fmla="*/ 22 h 77"/>
                <a:gd name="T24" fmla="*/ 29 w 29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68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3569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23570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71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72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357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23574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75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76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3577" name="Group 25"/>
            <p:cNvGrpSpPr>
              <a:grpSpLocks/>
            </p:cNvGrpSpPr>
            <p:nvPr userDrawn="1"/>
          </p:nvGrpSpPr>
          <p:grpSpPr bwMode="auto">
            <a:xfrm rot="-1307516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23578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79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80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3581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3582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83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84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3585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3586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87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88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3589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90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91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92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93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94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6 w 149"/>
                <a:gd name="T3" fmla="*/ 6 h 704"/>
                <a:gd name="T4" fmla="*/ 16 w 149"/>
                <a:gd name="T5" fmla="*/ 14 h 704"/>
                <a:gd name="T6" fmla="*/ 28 w 149"/>
                <a:gd name="T7" fmla="*/ 24 h 704"/>
                <a:gd name="T8" fmla="*/ 41 w 149"/>
                <a:gd name="T9" fmla="*/ 37 h 704"/>
                <a:gd name="T10" fmla="*/ 58 w 149"/>
                <a:gd name="T11" fmla="*/ 53 h 704"/>
                <a:gd name="T12" fmla="*/ 73 w 149"/>
                <a:gd name="T13" fmla="*/ 70 h 704"/>
                <a:gd name="T14" fmla="*/ 88 w 149"/>
                <a:gd name="T15" fmla="*/ 90 h 704"/>
                <a:gd name="T16" fmla="*/ 100 w 149"/>
                <a:gd name="T17" fmla="*/ 113 h 704"/>
                <a:gd name="T18" fmla="*/ 112 w 149"/>
                <a:gd name="T19" fmla="*/ 137 h 704"/>
                <a:gd name="T20" fmla="*/ 120 w 149"/>
                <a:gd name="T21" fmla="*/ 165 h 704"/>
                <a:gd name="T22" fmla="*/ 124 w 149"/>
                <a:gd name="T23" fmla="*/ 196 h 704"/>
                <a:gd name="T24" fmla="*/ 126 w 149"/>
                <a:gd name="T25" fmla="*/ 228 h 704"/>
                <a:gd name="T26" fmla="*/ 120 w 149"/>
                <a:gd name="T27" fmla="*/ 264 h 704"/>
                <a:gd name="T28" fmla="*/ 109 w 149"/>
                <a:gd name="T29" fmla="*/ 302 h 704"/>
                <a:gd name="T30" fmla="*/ 92 w 149"/>
                <a:gd name="T31" fmla="*/ 342 h 704"/>
                <a:gd name="T32" fmla="*/ 67 w 149"/>
                <a:gd name="T33" fmla="*/ 386 h 704"/>
                <a:gd name="T34" fmla="*/ 39 w 149"/>
                <a:gd name="T35" fmla="*/ 436 h 704"/>
                <a:gd name="T36" fmla="*/ 21 w 149"/>
                <a:gd name="T37" fmla="*/ 482 h 704"/>
                <a:gd name="T38" fmla="*/ 10 w 149"/>
                <a:gd name="T39" fmla="*/ 525 h 704"/>
                <a:gd name="T40" fmla="*/ 6 w 149"/>
                <a:gd name="T41" fmla="*/ 566 h 704"/>
                <a:gd name="T42" fmla="*/ 6 w 149"/>
                <a:gd name="T43" fmla="*/ 605 h 704"/>
                <a:gd name="T44" fmla="*/ 8 w 149"/>
                <a:gd name="T45" fmla="*/ 641 h 704"/>
                <a:gd name="T46" fmla="*/ 12 w 149"/>
                <a:gd name="T47" fmla="*/ 673 h 704"/>
                <a:gd name="T48" fmla="*/ 14 w 149"/>
                <a:gd name="T49" fmla="*/ 704 h 704"/>
                <a:gd name="T50" fmla="*/ 41 w 149"/>
                <a:gd name="T51" fmla="*/ 688 h 704"/>
                <a:gd name="T52" fmla="*/ 39 w 149"/>
                <a:gd name="T53" fmla="*/ 680 h 704"/>
                <a:gd name="T54" fmla="*/ 36 w 149"/>
                <a:gd name="T55" fmla="*/ 657 h 704"/>
                <a:gd name="T56" fmla="*/ 33 w 149"/>
                <a:gd name="T57" fmla="*/ 622 h 704"/>
                <a:gd name="T58" fmla="*/ 35 w 149"/>
                <a:gd name="T59" fmla="*/ 575 h 704"/>
                <a:gd name="T60" fmla="*/ 41 w 149"/>
                <a:gd name="T61" fmla="*/ 519 h 704"/>
                <a:gd name="T62" fmla="*/ 58 w 149"/>
                <a:gd name="T63" fmla="*/ 455 h 704"/>
                <a:gd name="T64" fmla="*/ 86 w 149"/>
                <a:gd name="T65" fmla="*/ 386 h 704"/>
                <a:gd name="T66" fmla="*/ 129 w 149"/>
                <a:gd name="T67" fmla="*/ 313 h 704"/>
                <a:gd name="T68" fmla="*/ 143 w 149"/>
                <a:gd name="T69" fmla="*/ 279 h 704"/>
                <a:gd name="T70" fmla="*/ 149 w 149"/>
                <a:gd name="T71" fmla="*/ 235 h 704"/>
                <a:gd name="T72" fmla="*/ 144 w 149"/>
                <a:gd name="T73" fmla="*/ 184 h 704"/>
                <a:gd name="T74" fmla="*/ 131 w 149"/>
                <a:gd name="T75" fmla="*/ 134 h 704"/>
                <a:gd name="T76" fmla="*/ 109 w 149"/>
                <a:gd name="T77" fmla="*/ 85 h 704"/>
                <a:gd name="T78" fmla="*/ 81 w 149"/>
                <a:gd name="T79" fmla="*/ 44 h 704"/>
                <a:gd name="T80" fmla="*/ 44 w 149"/>
                <a:gd name="T81" fmla="*/ 14 h 704"/>
                <a:gd name="T82" fmla="*/ 0 w 149"/>
                <a:gd name="T83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95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3596" name="Rectangle 4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3597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3598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FE8D093-EE1E-452E-8D76-D86182CB406D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23599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23600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D6939-757C-46E4-AC78-6588972ECA8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2597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F1C66-8319-4032-AF76-B7E184B19EA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8409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DF6EA9F-B986-4916-BC1D-AF6714E3E98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788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D73D566-60DA-4F6D-9461-F83B94B4479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0416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896515E-FCAD-40A7-90B7-55D4326190B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0576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507F9-2BE4-4D96-8283-39B599BB147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1447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22665-5ABE-43E0-BC32-77643557545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1014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84710F-D2FC-4212-91DD-0AB0E735E66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3891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6D39F-EEA7-4779-BFE6-AC44DA97224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060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69F2F-6B68-4E74-8A6C-37DCB9BCA2E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7453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BCF280-858D-4B56-A4D3-37163DD4D8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4310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9C691-F6CB-4794-B1AB-AD31D02807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6670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F20D9-F418-40C7-A1F3-12C429C3118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7224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22531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2532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2533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34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35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2536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2537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2538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46 w 217"/>
                  <a:gd name="T1" fmla="*/ 210 h 210"/>
                  <a:gd name="T2" fmla="*/ 37 w 217"/>
                  <a:gd name="T3" fmla="*/ 198 h 210"/>
                  <a:gd name="T4" fmla="*/ 26 w 217"/>
                  <a:gd name="T5" fmla="*/ 181 h 210"/>
                  <a:gd name="T6" fmla="*/ 15 w 217"/>
                  <a:gd name="T7" fmla="*/ 159 h 210"/>
                  <a:gd name="T8" fmla="*/ 5 w 217"/>
                  <a:gd name="T9" fmla="*/ 135 h 210"/>
                  <a:gd name="T10" fmla="*/ 0 w 217"/>
                  <a:gd name="T11" fmla="*/ 109 h 210"/>
                  <a:gd name="T12" fmla="*/ 1 w 217"/>
                  <a:gd name="T13" fmla="*/ 82 h 210"/>
                  <a:gd name="T14" fmla="*/ 9 w 217"/>
                  <a:gd name="T15" fmla="*/ 57 h 210"/>
                  <a:gd name="T16" fmla="*/ 27 w 217"/>
                  <a:gd name="T17" fmla="*/ 35 h 210"/>
                  <a:gd name="T18" fmla="*/ 45 w 217"/>
                  <a:gd name="T19" fmla="*/ 22 h 210"/>
                  <a:gd name="T20" fmla="*/ 60 w 217"/>
                  <a:gd name="T21" fmla="*/ 12 h 210"/>
                  <a:gd name="T22" fmla="*/ 72 w 217"/>
                  <a:gd name="T23" fmla="*/ 7 h 210"/>
                  <a:gd name="T24" fmla="*/ 81 w 217"/>
                  <a:gd name="T25" fmla="*/ 5 h 210"/>
                  <a:gd name="T26" fmla="*/ 88 w 217"/>
                  <a:gd name="T27" fmla="*/ 5 h 210"/>
                  <a:gd name="T28" fmla="*/ 104 w 217"/>
                  <a:gd name="T29" fmla="*/ 0 h 210"/>
                  <a:gd name="T30" fmla="*/ 148 w 217"/>
                  <a:gd name="T31" fmla="*/ 8 h 210"/>
                  <a:gd name="T32" fmla="*/ 160 w 217"/>
                  <a:gd name="T33" fmla="*/ 12 h 210"/>
                  <a:gd name="T34" fmla="*/ 172 w 217"/>
                  <a:gd name="T35" fmla="*/ 15 h 210"/>
                  <a:gd name="T36" fmla="*/ 182 w 217"/>
                  <a:gd name="T37" fmla="*/ 19 h 210"/>
                  <a:gd name="T38" fmla="*/ 190 w 217"/>
                  <a:gd name="T39" fmla="*/ 23 h 210"/>
                  <a:gd name="T40" fmla="*/ 198 w 217"/>
                  <a:gd name="T41" fmla="*/ 27 h 210"/>
                  <a:gd name="T42" fmla="*/ 205 w 217"/>
                  <a:gd name="T43" fmla="*/ 32 h 210"/>
                  <a:gd name="T44" fmla="*/ 211 w 217"/>
                  <a:gd name="T45" fmla="*/ 38 h 210"/>
                  <a:gd name="T46" fmla="*/ 217 w 217"/>
                  <a:gd name="T47" fmla="*/ 45 h 210"/>
                  <a:gd name="T48" fmla="*/ 205 w 217"/>
                  <a:gd name="T49" fmla="*/ 40 h 210"/>
                  <a:gd name="T50" fmla="*/ 194 w 217"/>
                  <a:gd name="T51" fmla="*/ 36 h 210"/>
                  <a:gd name="T52" fmla="*/ 183 w 217"/>
                  <a:gd name="T53" fmla="*/ 33 h 210"/>
                  <a:gd name="T54" fmla="*/ 172 w 217"/>
                  <a:gd name="T55" fmla="*/ 30 h 210"/>
                  <a:gd name="T56" fmla="*/ 163 w 217"/>
                  <a:gd name="T57" fmla="*/ 27 h 210"/>
                  <a:gd name="T58" fmla="*/ 153 w 217"/>
                  <a:gd name="T59" fmla="*/ 26 h 210"/>
                  <a:gd name="T60" fmla="*/ 143 w 217"/>
                  <a:gd name="T61" fmla="*/ 24 h 210"/>
                  <a:gd name="T62" fmla="*/ 134 w 217"/>
                  <a:gd name="T63" fmla="*/ 24 h 210"/>
                  <a:gd name="T64" fmla="*/ 125 w 217"/>
                  <a:gd name="T65" fmla="*/ 24 h 210"/>
                  <a:gd name="T66" fmla="*/ 116 w 217"/>
                  <a:gd name="T67" fmla="*/ 25 h 210"/>
                  <a:gd name="T68" fmla="*/ 107 w 217"/>
                  <a:gd name="T69" fmla="*/ 27 h 210"/>
                  <a:gd name="T70" fmla="*/ 99 w 217"/>
                  <a:gd name="T71" fmla="*/ 29 h 210"/>
                  <a:gd name="T72" fmla="*/ 91 w 217"/>
                  <a:gd name="T73" fmla="*/ 33 h 210"/>
                  <a:gd name="T74" fmla="*/ 82 w 217"/>
                  <a:gd name="T75" fmla="*/ 36 h 210"/>
                  <a:gd name="T76" fmla="*/ 74 w 217"/>
                  <a:gd name="T77" fmla="*/ 41 h 210"/>
                  <a:gd name="T78" fmla="*/ 66 w 217"/>
                  <a:gd name="T79" fmla="*/ 46 h 210"/>
                  <a:gd name="T80" fmla="*/ 52 w 217"/>
                  <a:gd name="T81" fmla="*/ 61 h 210"/>
                  <a:gd name="T82" fmla="*/ 42 w 217"/>
                  <a:gd name="T83" fmla="*/ 80 h 210"/>
                  <a:gd name="T84" fmla="*/ 37 w 217"/>
                  <a:gd name="T85" fmla="*/ 103 h 210"/>
                  <a:gd name="T86" fmla="*/ 35 w 217"/>
                  <a:gd name="T87" fmla="*/ 126 h 210"/>
                  <a:gd name="T88" fmla="*/ 35 w 217"/>
                  <a:gd name="T89" fmla="*/ 151 h 210"/>
                  <a:gd name="T90" fmla="*/ 38 w 217"/>
                  <a:gd name="T91" fmla="*/ 174 h 210"/>
                  <a:gd name="T92" fmla="*/ 41 w 217"/>
                  <a:gd name="T93" fmla="*/ 194 h 210"/>
                  <a:gd name="T94" fmla="*/ 46 w 217"/>
                  <a:gd name="T9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39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09 w 182"/>
                  <a:gd name="T1" fmla="*/ 0 h 213"/>
                  <a:gd name="T2" fmla="*/ 112 w 182"/>
                  <a:gd name="T3" fmla="*/ 2 h 213"/>
                  <a:gd name="T4" fmla="*/ 118 w 182"/>
                  <a:gd name="T5" fmla="*/ 8 h 213"/>
                  <a:gd name="T6" fmla="*/ 127 w 182"/>
                  <a:gd name="T7" fmla="*/ 18 h 213"/>
                  <a:gd name="T8" fmla="*/ 137 w 182"/>
                  <a:gd name="T9" fmla="*/ 33 h 213"/>
                  <a:gd name="T10" fmla="*/ 145 w 182"/>
                  <a:gd name="T11" fmla="*/ 52 h 213"/>
                  <a:gd name="T12" fmla="*/ 150 w 182"/>
                  <a:gd name="T13" fmla="*/ 76 h 213"/>
                  <a:gd name="T14" fmla="*/ 150 w 182"/>
                  <a:gd name="T15" fmla="*/ 105 h 213"/>
                  <a:gd name="T16" fmla="*/ 144 w 182"/>
                  <a:gd name="T17" fmla="*/ 139 h 213"/>
                  <a:gd name="T18" fmla="*/ 140 w 182"/>
                  <a:gd name="T19" fmla="*/ 149 h 213"/>
                  <a:gd name="T20" fmla="*/ 136 w 182"/>
                  <a:gd name="T21" fmla="*/ 157 h 213"/>
                  <a:gd name="T22" fmla="*/ 131 w 182"/>
                  <a:gd name="T23" fmla="*/ 165 h 213"/>
                  <a:gd name="T24" fmla="*/ 125 w 182"/>
                  <a:gd name="T25" fmla="*/ 173 h 213"/>
                  <a:gd name="T26" fmla="*/ 117 w 182"/>
                  <a:gd name="T27" fmla="*/ 180 h 213"/>
                  <a:gd name="T28" fmla="*/ 110 w 182"/>
                  <a:gd name="T29" fmla="*/ 185 h 213"/>
                  <a:gd name="T30" fmla="*/ 102 w 182"/>
                  <a:gd name="T31" fmla="*/ 191 h 213"/>
                  <a:gd name="T32" fmla="*/ 92 w 182"/>
                  <a:gd name="T33" fmla="*/ 195 h 213"/>
                  <a:gd name="T34" fmla="*/ 82 w 182"/>
                  <a:gd name="T35" fmla="*/ 197 h 213"/>
                  <a:gd name="T36" fmla="*/ 72 w 182"/>
                  <a:gd name="T37" fmla="*/ 200 h 213"/>
                  <a:gd name="T38" fmla="*/ 61 w 182"/>
                  <a:gd name="T39" fmla="*/ 201 h 213"/>
                  <a:gd name="T40" fmla="*/ 49 w 182"/>
                  <a:gd name="T41" fmla="*/ 201 h 213"/>
                  <a:gd name="T42" fmla="*/ 37 w 182"/>
                  <a:gd name="T43" fmla="*/ 200 h 213"/>
                  <a:gd name="T44" fmla="*/ 25 w 182"/>
                  <a:gd name="T45" fmla="*/ 197 h 213"/>
                  <a:gd name="T46" fmla="*/ 12 w 182"/>
                  <a:gd name="T47" fmla="*/ 193 h 213"/>
                  <a:gd name="T48" fmla="*/ 0 w 182"/>
                  <a:gd name="T49" fmla="*/ 188 h 213"/>
                  <a:gd name="T50" fmla="*/ 11 w 182"/>
                  <a:gd name="T51" fmla="*/ 195 h 213"/>
                  <a:gd name="T52" fmla="*/ 22 w 182"/>
                  <a:gd name="T53" fmla="*/ 200 h 213"/>
                  <a:gd name="T54" fmla="*/ 33 w 182"/>
                  <a:gd name="T55" fmla="*/ 205 h 213"/>
                  <a:gd name="T56" fmla="*/ 43 w 182"/>
                  <a:gd name="T57" fmla="*/ 208 h 213"/>
                  <a:gd name="T58" fmla="*/ 53 w 182"/>
                  <a:gd name="T59" fmla="*/ 211 h 213"/>
                  <a:gd name="T60" fmla="*/ 63 w 182"/>
                  <a:gd name="T61" fmla="*/ 212 h 213"/>
                  <a:gd name="T62" fmla="*/ 73 w 182"/>
                  <a:gd name="T63" fmla="*/ 213 h 213"/>
                  <a:gd name="T64" fmla="*/ 83 w 182"/>
                  <a:gd name="T65" fmla="*/ 213 h 213"/>
                  <a:gd name="T66" fmla="*/ 91 w 182"/>
                  <a:gd name="T67" fmla="*/ 212 h 213"/>
                  <a:gd name="T68" fmla="*/ 100 w 182"/>
                  <a:gd name="T69" fmla="*/ 210 h 213"/>
                  <a:gd name="T70" fmla="*/ 108 w 182"/>
                  <a:gd name="T71" fmla="*/ 208 h 213"/>
                  <a:gd name="T72" fmla="*/ 116 w 182"/>
                  <a:gd name="T73" fmla="*/ 206 h 213"/>
                  <a:gd name="T74" fmla="*/ 123 w 182"/>
                  <a:gd name="T75" fmla="*/ 203 h 213"/>
                  <a:gd name="T76" fmla="*/ 130 w 182"/>
                  <a:gd name="T77" fmla="*/ 199 h 213"/>
                  <a:gd name="T78" fmla="*/ 136 w 182"/>
                  <a:gd name="T79" fmla="*/ 195 h 213"/>
                  <a:gd name="T80" fmla="*/ 142 w 182"/>
                  <a:gd name="T81" fmla="*/ 191 h 213"/>
                  <a:gd name="T82" fmla="*/ 158 w 182"/>
                  <a:gd name="T83" fmla="*/ 176 h 213"/>
                  <a:gd name="T84" fmla="*/ 169 w 182"/>
                  <a:gd name="T85" fmla="*/ 161 h 213"/>
                  <a:gd name="T86" fmla="*/ 176 w 182"/>
                  <a:gd name="T87" fmla="*/ 144 h 213"/>
                  <a:gd name="T88" fmla="*/ 179 w 182"/>
                  <a:gd name="T89" fmla="*/ 128 h 213"/>
                  <a:gd name="T90" fmla="*/ 181 w 182"/>
                  <a:gd name="T91" fmla="*/ 111 h 213"/>
                  <a:gd name="T92" fmla="*/ 181 w 182"/>
                  <a:gd name="T93" fmla="*/ 95 h 213"/>
                  <a:gd name="T94" fmla="*/ 182 w 182"/>
                  <a:gd name="T95" fmla="*/ 79 h 213"/>
                  <a:gd name="T96" fmla="*/ 173 w 182"/>
                  <a:gd name="T97" fmla="*/ 46 h 213"/>
                  <a:gd name="T98" fmla="*/ 156 w 182"/>
                  <a:gd name="T99" fmla="*/ 21 h 213"/>
                  <a:gd name="T100" fmla="*/ 151 w 182"/>
                  <a:gd name="T101" fmla="*/ 18 h 213"/>
                  <a:gd name="T102" fmla="*/ 147 w 182"/>
                  <a:gd name="T103" fmla="*/ 15 h 213"/>
                  <a:gd name="T104" fmla="*/ 142 w 182"/>
                  <a:gd name="T105" fmla="*/ 13 h 213"/>
                  <a:gd name="T106" fmla="*/ 138 w 182"/>
                  <a:gd name="T107" fmla="*/ 11 h 213"/>
                  <a:gd name="T108" fmla="*/ 132 w 182"/>
                  <a:gd name="T109" fmla="*/ 9 h 213"/>
                  <a:gd name="T110" fmla="*/ 126 w 182"/>
                  <a:gd name="T111" fmla="*/ 6 h 213"/>
                  <a:gd name="T112" fmla="*/ 119 w 182"/>
                  <a:gd name="T113" fmla="*/ 3 h 213"/>
                  <a:gd name="T114" fmla="*/ 109 w 182"/>
                  <a:gd name="T115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40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94 w 128"/>
                  <a:gd name="T1" fmla="*/ 0 h 217"/>
                  <a:gd name="T2" fmla="*/ 105 w 128"/>
                  <a:gd name="T3" fmla="*/ 9 h 217"/>
                  <a:gd name="T4" fmla="*/ 115 w 128"/>
                  <a:gd name="T5" fmla="*/ 27 h 217"/>
                  <a:gd name="T6" fmla="*/ 123 w 128"/>
                  <a:gd name="T7" fmla="*/ 50 h 217"/>
                  <a:gd name="T8" fmla="*/ 128 w 128"/>
                  <a:gd name="T9" fmla="*/ 78 h 217"/>
                  <a:gd name="T10" fmla="*/ 127 w 128"/>
                  <a:gd name="T11" fmla="*/ 111 h 217"/>
                  <a:gd name="T12" fmla="*/ 116 w 128"/>
                  <a:gd name="T13" fmla="*/ 145 h 217"/>
                  <a:gd name="T14" fmla="*/ 94 w 128"/>
                  <a:gd name="T15" fmla="*/ 181 h 217"/>
                  <a:gd name="T16" fmla="*/ 60 w 128"/>
                  <a:gd name="T17" fmla="*/ 217 h 217"/>
                  <a:gd name="T18" fmla="*/ 49 w 128"/>
                  <a:gd name="T19" fmla="*/ 213 h 217"/>
                  <a:gd name="T20" fmla="*/ 38 w 128"/>
                  <a:gd name="T21" fmla="*/ 210 h 217"/>
                  <a:gd name="T22" fmla="*/ 26 w 128"/>
                  <a:gd name="T23" fmla="*/ 205 h 217"/>
                  <a:gd name="T24" fmla="*/ 16 w 128"/>
                  <a:gd name="T25" fmla="*/ 201 h 217"/>
                  <a:gd name="T26" fmla="*/ 8 w 128"/>
                  <a:gd name="T27" fmla="*/ 196 h 217"/>
                  <a:gd name="T28" fmla="*/ 2 w 128"/>
                  <a:gd name="T29" fmla="*/ 190 h 217"/>
                  <a:gd name="T30" fmla="*/ 0 w 128"/>
                  <a:gd name="T31" fmla="*/ 183 h 217"/>
                  <a:gd name="T32" fmla="*/ 1 w 128"/>
                  <a:gd name="T33" fmla="*/ 178 h 217"/>
                  <a:gd name="T34" fmla="*/ 13 w 128"/>
                  <a:gd name="T35" fmla="*/ 171 h 217"/>
                  <a:gd name="T36" fmla="*/ 29 w 128"/>
                  <a:gd name="T37" fmla="*/ 161 h 217"/>
                  <a:gd name="T38" fmla="*/ 46 w 128"/>
                  <a:gd name="T39" fmla="*/ 150 h 217"/>
                  <a:gd name="T40" fmla="*/ 63 w 128"/>
                  <a:gd name="T41" fmla="*/ 134 h 217"/>
                  <a:gd name="T42" fmla="*/ 79 w 128"/>
                  <a:gd name="T43" fmla="*/ 112 h 217"/>
                  <a:gd name="T44" fmla="*/ 91 w 128"/>
                  <a:gd name="T45" fmla="*/ 83 h 217"/>
                  <a:gd name="T46" fmla="*/ 97 w 128"/>
                  <a:gd name="T47" fmla="*/ 46 h 217"/>
                  <a:gd name="T48" fmla="*/ 94 w 128"/>
                  <a:gd name="T4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41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75 w 117"/>
                  <a:gd name="T1" fmla="*/ 0 h 132"/>
                  <a:gd name="T2" fmla="*/ 0 w 117"/>
                  <a:gd name="T3" fmla="*/ 25 h 132"/>
                  <a:gd name="T4" fmla="*/ 3 w 117"/>
                  <a:gd name="T5" fmla="*/ 26 h 132"/>
                  <a:gd name="T6" fmla="*/ 14 w 117"/>
                  <a:gd name="T7" fmla="*/ 29 h 132"/>
                  <a:gd name="T8" fmla="*/ 29 w 117"/>
                  <a:gd name="T9" fmla="*/ 36 h 132"/>
                  <a:gd name="T10" fmla="*/ 46 w 117"/>
                  <a:gd name="T11" fmla="*/ 47 h 132"/>
                  <a:gd name="T12" fmla="*/ 66 w 117"/>
                  <a:gd name="T13" fmla="*/ 62 h 132"/>
                  <a:gd name="T14" fmla="*/ 84 w 117"/>
                  <a:gd name="T15" fmla="*/ 80 h 132"/>
                  <a:gd name="T16" fmla="*/ 102 w 117"/>
                  <a:gd name="T17" fmla="*/ 103 h 132"/>
                  <a:gd name="T18" fmla="*/ 116 w 117"/>
                  <a:gd name="T19" fmla="*/ 132 h 132"/>
                  <a:gd name="T20" fmla="*/ 117 w 117"/>
                  <a:gd name="T21" fmla="*/ 120 h 132"/>
                  <a:gd name="T22" fmla="*/ 115 w 117"/>
                  <a:gd name="T23" fmla="*/ 107 h 132"/>
                  <a:gd name="T24" fmla="*/ 108 w 117"/>
                  <a:gd name="T25" fmla="*/ 90 h 132"/>
                  <a:gd name="T26" fmla="*/ 99 w 117"/>
                  <a:gd name="T27" fmla="*/ 74 h 132"/>
                  <a:gd name="T28" fmla="*/ 89 w 117"/>
                  <a:gd name="T29" fmla="*/ 58 h 132"/>
                  <a:gd name="T30" fmla="*/ 78 w 117"/>
                  <a:gd name="T31" fmla="*/ 45 h 132"/>
                  <a:gd name="T32" fmla="*/ 67 w 117"/>
                  <a:gd name="T33" fmla="*/ 36 h 132"/>
                  <a:gd name="T34" fmla="*/ 58 w 117"/>
                  <a:gd name="T35" fmla="*/ 32 h 132"/>
                  <a:gd name="T36" fmla="*/ 69 w 117"/>
                  <a:gd name="T37" fmla="*/ 29 h 132"/>
                  <a:gd name="T38" fmla="*/ 79 w 117"/>
                  <a:gd name="T39" fmla="*/ 28 h 132"/>
                  <a:gd name="T40" fmla="*/ 89 w 117"/>
                  <a:gd name="T41" fmla="*/ 26 h 132"/>
                  <a:gd name="T42" fmla="*/ 98 w 117"/>
                  <a:gd name="T43" fmla="*/ 25 h 132"/>
                  <a:gd name="T44" fmla="*/ 105 w 117"/>
                  <a:gd name="T45" fmla="*/ 24 h 132"/>
                  <a:gd name="T46" fmla="*/ 109 w 117"/>
                  <a:gd name="T47" fmla="*/ 22 h 132"/>
                  <a:gd name="T48" fmla="*/ 113 w 117"/>
                  <a:gd name="T49" fmla="*/ 21 h 132"/>
                  <a:gd name="T50" fmla="*/ 114 w 117"/>
                  <a:gd name="T51" fmla="*/ 21 h 132"/>
                  <a:gd name="T52" fmla="*/ 75 w 117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42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29 w 29"/>
                  <a:gd name="T1" fmla="*/ 0 h 77"/>
                  <a:gd name="T2" fmla="*/ 23 w 29"/>
                  <a:gd name="T3" fmla="*/ 0 h 77"/>
                  <a:gd name="T4" fmla="*/ 16 w 29"/>
                  <a:gd name="T5" fmla="*/ 4 h 77"/>
                  <a:gd name="T6" fmla="*/ 9 w 29"/>
                  <a:gd name="T7" fmla="*/ 9 h 77"/>
                  <a:gd name="T8" fmla="*/ 4 w 29"/>
                  <a:gd name="T9" fmla="*/ 19 h 77"/>
                  <a:gd name="T10" fmla="*/ 1 w 29"/>
                  <a:gd name="T11" fmla="*/ 30 h 77"/>
                  <a:gd name="T12" fmla="*/ 0 w 29"/>
                  <a:gd name="T13" fmla="*/ 44 h 77"/>
                  <a:gd name="T14" fmla="*/ 3 w 29"/>
                  <a:gd name="T15" fmla="*/ 60 h 77"/>
                  <a:gd name="T16" fmla="*/ 11 w 29"/>
                  <a:gd name="T17" fmla="*/ 77 h 77"/>
                  <a:gd name="T18" fmla="*/ 15 w 29"/>
                  <a:gd name="T19" fmla="*/ 53 h 77"/>
                  <a:gd name="T20" fmla="*/ 19 w 29"/>
                  <a:gd name="T21" fmla="*/ 37 h 77"/>
                  <a:gd name="T22" fmla="*/ 23 w 29"/>
                  <a:gd name="T23" fmla="*/ 22 h 77"/>
                  <a:gd name="T24" fmla="*/ 29 w 29"/>
                  <a:gd name="T2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2543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2544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2 w 207"/>
                    <a:gd name="T1" fmla="*/ 44 h 564"/>
                    <a:gd name="T2" fmla="*/ 6 w 207"/>
                    <a:gd name="T3" fmla="*/ 72 h 564"/>
                    <a:gd name="T4" fmla="*/ 3 w 207"/>
                    <a:gd name="T5" fmla="*/ 99 h 564"/>
                    <a:gd name="T6" fmla="*/ 0 w 207"/>
                    <a:gd name="T7" fmla="*/ 125 h 564"/>
                    <a:gd name="T8" fmla="*/ 0 w 207"/>
                    <a:gd name="T9" fmla="*/ 151 h 564"/>
                    <a:gd name="T10" fmla="*/ 3 w 207"/>
                    <a:gd name="T11" fmla="*/ 180 h 564"/>
                    <a:gd name="T12" fmla="*/ 7 w 207"/>
                    <a:gd name="T13" fmla="*/ 211 h 564"/>
                    <a:gd name="T14" fmla="*/ 16 w 207"/>
                    <a:gd name="T15" fmla="*/ 247 h 564"/>
                    <a:gd name="T16" fmla="*/ 29 w 207"/>
                    <a:gd name="T17" fmla="*/ 287 h 564"/>
                    <a:gd name="T18" fmla="*/ 43 w 207"/>
                    <a:gd name="T19" fmla="*/ 325 h 564"/>
                    <a:gd name="T20" fmla="*/ 61 w 207"/>
                    <a:gd name="T21" fmla="*/ 364 h 564"/>
                    <a:gd name="T22" fmla="*/ 83 w 207"/>
                    <a:gd name="T23" fmla="*/ 406 h 564"/>
                    <a:gd name="T24" fmla="*/ 106 w 207"/>
                    <a:gd name="T25" fmla="*/ 446 h 564"/>
                    <a:gd name="T26" fmla="*/ 132 w 207"/>
                    <a:gd name="T27" fmla="*/ 483 h 564"/>
                    <a:gd name="T28" fmla="*/ 157 w 207"/>
                    <a:gd name="T29" fmla="*/ 516 h 564"/>
                    <a:gd name="T30" fmla="*/ 182 w 207"/>
                    <a:gd name="T31" fmla="*/ 544 h 564"/>
                    <a:gd name="T32" fmla="*/ 207 w 207"/>
                    <a:gd name="T33" fmla="*/ 564 h 564"/>
                    <a:gd name="T34" fmla="*/ 160 w 207"/>
                    <a:gd name="T35" fmla="*/ 501 h 564"/>
                    <a:gd name="T36" fmla="*/ 127 w 207"/>
                    <a:gd name="T37" fmla="*/ 448 h 564"/>
                    <a:gd name="T38" fmla="*/ 103 w 207"/>
                    <a:gd name="T39" fmla="*/ 405 h 564"/>
                    <a:gd name="T40" fmla="*/ 87 w 207"/>
                    <a:gd name="T41" fmla="*/ 368 h 564"/>
                    <a:gd name="T42" fmla="*/ 75 w 207"/>
                    <a:gd name="T43" fmla="*/ 337 h 564"/>
                    <a:gd name="T44" fmla="*/ 68 w 207"/>
                    <a:gd name="T45" fmla="*/ 309 h 564"/>
                    <a:gd name="T46" fmla="*/ 63 w 207"/>
                    <a:gd name="T47" fmla="*/ 285 h 564"/>
                    <a:gd name="T48" fmla="*/ 56 w 207"/>
                    <a:gd name="T49" fmla="*/ 261 h 564"/>
                    <a:gd name="T50" fmla="*/ 44 w 207"/>
                    <a:gd name="T51" fmla="*/ 205 h 564"/>
                    <a:gd name="T52" fmla="*/ 41 w 207"/>
                    <a:gd name="T53" fmla="*/ 140 h 564"/>
                    <a:gd name="T54" fmla="*/ 43 w 207"/>
                    <a:gd name="T55" fmla="*/ 68 h 564"/>
                    <a:gd name="T56" fmla="*/ 50 w 207"/>
                    <a:gd name="T57" fmla="*/ 0 h 564"/>
                    <a:gd name="T58" fmla="*/ 12 w 207"/>
                    <a:gd name="T59" fmla="*/ 44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2545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9 h 232"/>
                    <a:gd name="T2" fmla="*/ 14 w 47"/>
                    <a:gd name="T3" fmla="*/ 55 h 232"/>
                    <a:gd name="T4" fmla="*/ 22 w 47"/>
                    <a:gd name="T5" fmla="*/ 101 h 232"/>
                    <a:gd name="T6" fmla="*/ 24 w 47"/>
                    <a:gd name="T7" fmla="*/ 159 h 232"/>
                    <a:gd name="T8" fmla="*/ 19 w 47"/>
                    <a:gd name="T9" fmla="*/ 232 h 232"/>
                    <a:gd name="T10" fmla="*/ 45 w 47"/>
                    <a:gd name="T11" fmla="*/ 217 h 232"/>
                    <a:gd name="T12" fmla="*/ 47 w 47"/>
                    <a:gd name="T13" fmla="*/ 178 h 232"/>
                    <a:gd name="T14" fmla="*/ 47 w 47"/>
                    <a:gd name="T15" fmla="*/ 140 h 232"/>
                    <a:gd name="T16" fmla="*/ 45 w 47"/>
                    <a:gd name="T17" fmla="*/ 103 h 232"/>
                    <a:gd name="T18" fmla="*/ 41 w 47"/>
                    <a:gd name="T19" fmla="*/ 71 h 232"/>
                    <a:gd name="T20" fmla="*/ 36 w 47"/>
                    <a:gd name="T21" fmla="*/ 52 h 232"/>
                    <a:gd name="T22" fmla="*/ 29 w 47"/>
                    <a:gd name="T23" fmla="*/ 34 h 232"/>
                    <a:gd name="T24" fmla="*/ 22 w 47"/>
                    <a:gd name="T25" fmla="*/ 17 h 232"/>
                    <a:gd name="T26" fmla="*/ 13 w 47"/>
                    <a:gd name="T27" fmla="*/ 0 h 232"/>
                    <a:gd name="T28" fmla="*/ 0 w 47"/>
                    <a:gd name="T29" fmla="*/ 19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2546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87 w 87"/>
                    <a:gd name="T1" fmla="*/ 22 h 40"/>
                    <a:gd name="T2" fmla="*/ 77 w 87"/>
                    <a:gd name="T3" fmla="*/ 17 h 40"/>
                    <a:gd name="T4" fmla="*/ 68 w 87"/>
                    <a:gd name="T5" fmla="*/ 12 h 40"/>
                    <a:gd name="T6" fmla="*/ 58 w 87"/>
                    <a:gd name="T7" fmla="*/ 7 h 40"/>
                    <a:gd name="T8" fmla="*/ 47 w 87"/>
                    <a:gd name="T9" fmla="*/ 5 h 40"/>
                    <a:gd name="T10" fmla="*/ 37 w 87"/>
                    <a:gd name="T11" fmla="*/ 3 h 40"/>
                    <a:gd name="T12" fmla="*/ 26 w 87"/>
                    <a:gd name="T13" fmla="*/ 2 h 40"/>
                    <a:gd name="T14" fmla="*/ 13 w 87"/>
                    <a:gd name="T15" fmla="*/ 0 h 40"/>
                    <a:gd name="T16" fmla="*/ 0 w 87"/>
                    <a:gd name="T17" fmla="*/ 2 h 40"/>
                    <a:gd name="T18" fmla="*/ 6 w 87"/>
                    <a:gd name="T19" fmla="*/ 6 h 40"/>
                    <a:gd name="T20" fmla="*/ 14 w 87"/>
                    <a:gd name="T21" fmla="*/ 10 h 40"/>
                    <a:gd name="T22" fmla="*/ 22 w 87"/>
                    <a:gd name="T23" fmla="*/ 14 h 40"/>
                    <a:gd name="T24" fmla="*/ 33 w 87"/>
                    <a:gd name="T25" fmla="*/ 18 h 40"/>
                    <a:gd name="T26" fmla="*/ 42 w 87"/>
                    <a:gd name="T27" fmla="*/ 22 h 40"/>
                    <a:gd name="T28" fmla="*/ 52 w 87"/>
                    <a:gd name="T29" fmla="*/ 27 h 40"/>
                    <a:gd name="T30" fmla="*/ 64 w 87"/>
                    <a:gd name="T31" fmla="*/ 33 h 40"/>
                    <a:gd name="T32" fmla="*/ 74 w 87"/>
                    <a:gd name="T33" fmla="*/ 40 h 40"/>
                    <a:gd name="T34" fmla="*/ 87 w 87"/>
                    <a:gd name="T35" fmla="*/ 22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22547" name="Group 19"/>
            <p:cNvGrpSpPr>
              <a:grpSpLocks/>
            </p:cNvGrpSpPr>
            <p:nvPr/>
          </p:nvGrpSpPr>
          <p:grpSpPr bwMode="auto">
            <a:xfrm rot="-15351438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2548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49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50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2551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2552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53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54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2555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2556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57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58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255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7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7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7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16 w 596"/>
                <a:gd name="T1" fmla="*/ 370 h 666"/>
                <a:gd name="T2" fmla="*/ 6 w 596"/>
                <a:gd name="T3" fmla="*/ 341 h 666"/>
                <a:gd name="T4" fmla="*/ 0 w 596"/>
                <a:gd name="T5" fmla="*/ 289 h 666"/>
                <a:gd name="T6" fmla="*/ 4 w 596"/>
                <a:gd name="T7" fmla="*/ 222 h 666"/>
                <a:gd name="T8" fmla="*/ 25 w 596"/>
                <a:gd name="T9" fmla="*/ 151 h 666"/>
                <a:gd name="T10" fmla="*/ 69 w 596"/>
                <a:gd name="T11" fmla="*/ 84 h 666"/>
                <a:gd name="T12" fmla="*/ 142 w 596"/>
                <a:gd name="T13" fmla="*/ 31 h 666"/>
                <a:gd name="T14" fmla="*/ 247 w 596"/>
                <a:gd name="T15" fmla="*/ 2 h 666"/>
                <a:gd name="T16" fmla="*/ 380 w 596"/>
                <a:gd name="T17" fmla="*/ 9 h 666"/>
                <a:gd name="T18" fmla="*/ 484 w 596"/>
                <a:gd name="T19" fmla="*/ 68 h 666"/>
                <a:gd name="T20" fmla="*/ 554 w 596"/>
                <a:gd name="T21" fmla="*/ 165 h 666"/>
                <a:gd name="T22" fmla="*/ 591 w 596"/>
                <a:gd name="T23" fmla="*/ 284 h 666"/>
                <a:gd name="T24" fmla="*/ 595 w 596"/>
                <a:gd name="T25" fmla="*/ 409 h 666"/>
                <a:gd name="T26" fmla="*/ 566 w 596"/>
                <a:gd name="T27" fmla="*/ 525 h 666"/>
                <a:gd name="T28" fmla="*/ 507 w 596"/>
                <a:gd name="T29" fmla="*/ 615 h 666"/>
                <a:gd name="T30" fmla="*/ 417 w 596"/>
                <a:gd name="T31" fmla="*/ 663 h 666"/>
                <a:gd name="T32" fmla="*/ 389 w 596"/>
                <a:gd name="T33" fmla="*/ 659 h 666"/>
                <a:gd name="T34" fmla="*/ 441 w 596"/>
                <a:gd name="T35" fmla="*/ 617 h 666"/>
                <a:gd name="T36" fmla="*/ 482 w 596"/>
                <a:gd name="T37" fmla="*/ 544 h 666"/>
                <a:gd name="T38" fmla="*/ 509 w 596"/>
                <a:gd name="T39" fmla="*/ 454 h 666"/>
                <a:gd name="T40" fmla="*/ 520 w 596"/>
                <a:gd name="T41" fmla="*/ 355 h 666"/>
                <a:gd name="T42" fmla="*/ 514 w 596"/>
                <a:gd name="T43" fmla="*/ 258 h 666"/>
                <a:gd name="T44" fmla="*/ 485 w 596"/>
                <a:gd name="T45" fmla="*/ 174 h 666"/>
                <a:gd name="T46" fmla="*/ 433 w 596"/>
                <a:gd name="T47" fmla="*/ 112 h 666"/>
                <a:gd name="T48" fmla="*/ 341 w 596"/>
                <a:gd name="T49" fmla="*/ 75 h 666"/>
                <a:gd name="T50" fmla="*/ 246 w 596"/>
                <a:gd name="T51" fmla="*/ 61 h 666"/>
                <a:gd name="T52" fmla="*/ 174 w 596"/>
                <a:gd name="T53" fmla="*/ 71 h 666"/>
                <a:gd name="T54" fmla="*/ 121 w 596"/>
                <a:gd name="T55" fmla="*/ 101 h 666"/>
                <a:gd name="T56" fmla="*/ 84 w 596"/>
                <a:gd name="T57" fmla="*/ 149 h 666"/>
                <a:gd name="T58" fmla="*/ 57 w 596"/>
                <a:gd name="T59" fmla="*/ 206 h 666"/>
                <a:gd name="T60" fmla="*/ 40 w 596"/>
                <a:gd name="T61" fmla="*/ 272 h 666"/>
                <a:gd name="T62" fmla="*/ 28 w 596"/>
                <a:gd name="T63" fmla="*/ 339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2573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2574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2575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22576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22577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355C577-85D5-489D-B7B2-840CFACCBDB0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pic>
        <p:nvPicPr>
          <p:cNvPr id="3" name="Рисунок 2" descr="preview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642918"/>
            <a:ext cx="3857652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86314" y="928670"/>
            <a:ext cx="40719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C00000"/>
                </a:solidFill>
                <a:latin typeface="Arial Black" pitchFamily="34" charset="0"/>
              </a:rPr>
              <a:t>Мялина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 Надежда Николаевна,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воспитатель МБДОУ «</a:t>
            </a:r>
            <a:r>
              <a:rPr lang="ru-RU" sz="2800" dirty="0" err="1" smtClean="0">
                <a:solidFill>
                  <a:srgbClr val="C00000"/>
                </a:solidFill>
                <a:latin typeface="Arial Black" pitchFamily="34" charset="0"/>
              </a:rPr>
              <a:t>Зубово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-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Полянский детский сад №3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«Ручеек» комбинированного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вида»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7" y="0"/>
            <a:ext cx="9136405" cy="6858000"/>
          </a:xfrm>
          <a:prstGeom prst="rect">
            <a:avLst/>
          </a:prstGeom>
        </p:spPr>
      </p:pic>
      <p:pic>
        <p:nvPicPr>
          <p:cNvPr id="1026" name="Picture 2" descr="C:\Users\1\Desktop\Фото мялина\IMG_0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4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7" y="0"/>
            <a:ext cx="9136405" cy="6858000"/>
          </a:xfrm>
          <a:prstGeom prst="rect">
            <a:avLst/>
          </a:prstGeom>
        </p:spPr>
      </p:pic>
      <p:pic>
        <p:nvPicPr>
          <p:cNvPr id="3" name="Рисунок 2" descr="IMG_09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9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7" y="0"/>
            <a:ext cx="9136405" cy="6858000"/>
          </a:xfrm>
          <a:prstGeom prst="rect">
            <a:avLst/>
          </a:prstGeom>
        </p:spPr>
      </p:pic>
      <p:pic>
        <p:nvPicPr>
          <p:cNvPr id="3" name="Рисунок 2" descr="IMG_09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7" y="0"/>
            <a:ext cx="9136405" cy="6858000"/>
          </a:xfrm>
          <a:prstGeom prst="rect">
            <a:avLst/>
          </a:prstGeom>
        </p:spPr>
      </p:pic>
      <p:pic>
        <p:nvPicPr>
          <p:cNvPr id="3" name="Рисунок 2" descr="IMG_09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9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17" y="0"/>
            <a:ext cx="9121966" cy="6858000"/>
          </a:xfrm>
          <a:prstGeom prst="rect">
            <a:avLst/>
          </a:prstGeom>
        </p:spPr>
      </p:pic>
      <p:pic>
        <p:nvPicPr>
          <p:cNvPr id="4" name="Рисунок 3" descr="i (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08" y="3286124"/>
            <a:ext cx="4937792" cy="32485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1214414" y="428604"/>
            <a:ext cx="6858048" cy="321471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2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«</a:t>
            </a: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Игра-драматизация </a:t>
            </a: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в театрализованной </a:t>
            </a: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деятельности ДОУ» </a:t>
            </a:r>
            <a:endParaRPr lang="ru-RU" sz="32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 Black" pitchFamily="34" charset="0"/>
              </a:rPr>
              <a:t>(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из опыта работы</a:t>
            </a:r>
            <a:r>
              <a:rPr lang="ru-RU" sz="3600" b="1" dirty="0" smtClean="0">
                <a:solidFill>
                  <a:srgbClr val="C00000"/>
                </a:solidFill>
                <a:latin typeface="Arial Black" pitchFamily="34" charset="0"/>
              </a:rPr>
              <a:t>)</a:t>
            </a:r>
            <a:endParaRPr lang="ru-RU" sz="36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886_preview_SAM_438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8462_preview_2015-03-06 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401_preview_100_229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60"/>
            <a:ext cx="9166860" cy="68409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4346" y="0"/>
            <a:ext cx="9121966" cy="6858000"/>
          </a:xfrm>
          <a:prstGeom prst="rect">
            <a:avLst/>
          </a:prstGeom>
        </p:spPr>
      </p:pic>
      <p:pic>
        <p:nvPicPr>
          <p:cNvPr id="5" name="Рисунок 4" descr="IMG_09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642918"/>
            <a:ext cx="4179124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09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571480"/>
            <a:ext cx="4232684" cy="564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7" y="0"/>
            <a:ext cx="9136405" cy="6858000"/>
          </a:xfrm>
          <a:prstGeom prst="rect">
            <a:avLst/>
          </a:prstGeom>
        </p:spPr>
      </p:pic>
      <p:pic>
        <p:nvPicPr>
          <p:cNvPr id="4" name="Рисунок 3" descr="фон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34" y="0"/>
            <a:ext cx="9121966" cy="6858000"/>
          </a:xfrm>
          <a:prstGeom prst="rect">
            <a:avLst/>
          </a:prstGeom>
        </p:spPr>
      </p:pic>
      <p:pic>
        <p:nvPicPr>
          <p:cNvPr id="5" name="Рисунок 4" descr="IMG_09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762533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09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3214686"/>
            <a:ext cx="4857752" cy="364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17" y="0"/>
            <a:ext cx="9502082" cy="7143776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0" y="428604"/>
            <a:ext cx="9144000" cy="7072338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Дети владеют навыками выразительной речи, правилами   поведения,      этикета общения со сверстниками и взрослыми.</a:t>
            </a:r>
          </a:p>
          <a:p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   Проявляют интерес, желание к играм-драматизациям.</a:t>
            </a:r>
          </a:p>
          <a:p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   Умеют передавать различные чувства, используя мимику, жест, интонацию.</a:t>
            </a:r>
          </a:p>
          <a:p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   Самостоятельно исполняют и передают образы сказочных персонажей.</a:t>
            </a:r>
          </a:p>
          <a:p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   Дети стали уверенно чувствовать себя во время выступлений.</a:t>
            </a:r>
          </a:p>
          <a:p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   Предметно-пространственная развивающая среда ДОУ дополнилась разными видами театров, атрибутами, рисунками, картотеками творческих игр.</a:t>
            </a:r>
          </a:p>
          <a:p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   Установлен тесный контакт с родителями.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7356" y="0"/>
            <a:ext cx="5857916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Результаты проделанной   работы: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17" y="0"/>
            <a:ext cx="9121966" cy="6858000"/>
          </a:xfrm>
          <a:prstGeom prst="rect">
            <a:avLst/>
          </a:prstGeom>
        </p:spPr>
      </p:pic>
      <p:pic>
        <p:nvPicPr>
          <p:cNvPr id="3" name="Рисунок 2" descr="detsad-252492-14269280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7998"/>
          </a:xfrm>
          <a:prstGeom prst="rect">
            <a:avLst/>
          </a:prstGeom>
        </p:spPr>
      </p:pic>
      <p:sp>
        <p:nvSpPr>
          <p:cNvPr id="5" name="Горизонтальный свиток 4"/>
          <p:cNvSpPr/>
          <p:nvPr/>
        </p:nvSpPr>
        <p:spPr>
          <a:xfrm rot="20665964">
            <a:off x="4523962" y="148752"/>
            <a:ext cx="4385862" cy="4500594"/>
          </a:xfrm>
          <a:prstGeom prst="horizontalScroll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внимание!!!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1966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1214414" y="1268760"/>
            <a:ext cx="6572296" cy="4231918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Georgia" pitchFamily="18" charset="0"/>
              </a:rPr>
              <a:t>…не просто игра!</a:t>
            </a:r>
          </a:p>
          <a:p>
            <a:pPr algn="ctr">
              <a:buFontTx/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Georgia" pitchFamily="18" charset="0"/>
              </a:rPr>
              <a:t>   Это прекрасное средство для интенсивного развития речи детей, обогащения словаря, развития мышления, воображения, творческих способностей.</a:t>
            </a:r>
            <a:endParaRPr lang="ru-RU" sz="2800" b="1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357167"/>
            <a:ext cx="642942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Игра-драматизация…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34" y="0"/>
            <a:ext cx="9121966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500034" y="571480"/>
            <a:ext cx="7358114" cy="5786478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Ни один другой вид театрализованной деятельности  так не способствует развитию артистизма, выразительности движений и речи, как игра-драматизация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5918" y="500042"/>
            <a:ext cx="564595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Игра - драматизация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34" y="0"/>
            <a:ext cx="9121966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611560" y="548680"/>
            <a:ext cx="7488832" cy="4752528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«Волшебный мир </a:t>
            </a:r>
            <a:r>
              <a:rPr lang="ru-RU" sz="4000" b="1" dirty="0" smtClean="0">
                <a:solidFill>
                  <a:srgbClr val="C00000"/>
                </a:solidFill>
              </a:rPr>
              <a:t>– </a:t>
            </a:r>
            <a:r>
              <a:rPr lang="ru-RU" sz="2000" b="1" dirty="0" smtClean="0">
                <a:solidFill>
                  <a:srgbClr val="C00000"/>
                </a:solidFill>
              </a:rPr>
              <a:t>театр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….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Волшебный мир игры и приключений,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Любой малыш здесь хочет побывать: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Вдруг превратиться в Золушку иль в принца,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И всем свои таланты показать.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Театр, словно чародей, волшебник,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Своею палочкой волшебной проведя,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И вот ребёнок, скромный и застенчивый,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Сегодня вдруг играет короля. </a:t>
            </a:r>
          </a:p>
          <a:p>
            <a:pPr algn="r"/>
            <a:r>
              <a:rPr lang="ru-RU" b="1" dirty="0" smtClean="0">
                <a:solidFill>
                  <a:srgbClr val="0000CC"/>
                </a:solidFill>
              </a:rPr>
              <a:t>Григорьева Т. Ю</a:t>
            </a:r>
            <a:endParaRPr lang="ru-RU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7" y="0"/>
            <a:ext cx="9136405" cy="6858000"/>
          </a:xfrm>
          <a:prstGeom prst="rect">
            <a:avLst/>
          </a:prstGeom>
        </p:spPr>
      </p:pic>
      <p:pic>
        <p:nvPicPr>
          <p:cNvPr id="4" name="Рисунок 3" descr="фон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34" y="0"/>
            <a:ext cx="9121966" cy="6858000"/>
          </a:xfrm>
          <a:prstGeom prst="rect">
            <a:avLst/>
          </a:prstGeom>
        </p:spPr>
      </p:pic>
      <p:sp>
        <p:nvSpPr>
          <p:cNvPr id="5" name="Горизонтальный свиток 4"/>
          <p:cNvSpPr/>
          <p:nvPr/>
        </p:nvSpPr>
        <p:spPr>
          <a:xfrm>
            <a:off x="1000100" y="214290"/>
            <a:ext cx="7429552" cy="642942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Почему именно </a:t>
            </a: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игра-драматизация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?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Это  один из самых эффективных способов воздействия на детей, в котором наиболее полно и ярко проявляется принцип обучения: учить играя.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Известно, что дети любят играть, их не нужно заставлять это делать. Играя, мы общаемся с детьми на «их территории». Вступая в мир игры, мы многому можем научиться сами и научить наших детей. И слова, сказанные немецким психологом Карлом Гроссом, являются в связи с этим актуальными: «</a:t>
            </a:r>
            <a:r>
              <a:rPr lang="ru-RU" b="1" dirty="0" smtClean="0">
                <a:solidFill>
                  <a:srgbClr val="0070C0"/>
                </a:solidFill>
              </a:rPr>
              <a:t>Мы играем не потому, что мы дети, но само детство нам дано для того, чтобы мы играли».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0364" y="214290"/>
            <a:ext cx="300274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Актуальность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17" y="0"/>
            <a:ext cx="9121966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539552" y="260648"/>
            <a:ext cx="7992888" cy="6597352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lnSpc>
                <a:spcPct val="80000"/>
              </a:lnSpc>
              <a:buFontTx/>
              <a:buAutoNum type="arabicPeriod"/>
              <a:defRPr/>
            </a:pPr>
            <a:r>
              <a:rPr lang="ru-RU" altLang="ru-RU" b="1" dirty="0" smtClean="0">
                <a:solidFill>
                  <a:srgbClr val="0070C0"/>
                </a:solidFill>
              </a:rPr>
              <a:t>Воспитывать устойчивый интерес к  играм-драматизациям.</a:t>
            </a:r>
          </a:p>
          <a:p>
            <a:pPr marL="609600" indent="-609600" algn="just">
              <a:lnSpc>
                <a:spcPct val="80000"/>
              </a:lnSpc>
              <a:buFontTx/>
              <a:buAutoNum type="arabicPeriod"/>
              <a:defRPr/>
            </a:pPr>
            <a:r>
              <a:rPr lang="ru-RU" altLang="ru-RU" b="1" dirty="0" smtClean="0">
                <a:solidFill>
                  <a:srgbClr val="0070C0"/>
                </a:solidFill>
              </a:rPr>
              <a:t>Подводить детей к созданию выразительного образа в этюдах, драматизациях, в песенных и танцевальных импровизациях.</a:t>
            </a:r>
          </a:p>
          <a:p>
            <a:pPr marL="609600" indent="-609600" algn="just">
              <a:lnSpc>
                <a:spcPct val="80000"/>
              </a:lnSpc>
              <a:buFontTx/>
              <a:buAutoNum type="arabicPeriod"/>
              <a:defRPr/>
            </a:pPr>
            <a:r>
              <a:rPr lang="ru-RU" altLang="ru-RU" b="1" dirty="0" smtClean="0">
                <a:solidFill>
                  <a:srgbClr val="0070C0"/>
                </a:solidFill>
              </a:rPr>
              <a:t>Расширять представления об окружающих предметах, о персонажах, участвующих в театрально – игровой деятельности, развивать умение выделять существенные признаки предметов.</a:t>
            </a:r>
          </a:p>
          <a:p>
            <a:pPr marL="609600" indent="-609600" algn="just">
              <a:lnSpc>
                <a:spcPct val="80000"/>
              </a:lnSpc>
              <a:buFontTx/>
              <a:buAutoNum type="arabicPeriod"/>
              <a:defRPr/>
            </a:pPr>
            <a:r>
              <a:rPr lang="ru-RU" altLang="ru-RU" b="1" dirty="0" smtClean="0">
                <a:solidFill>
                  <a:srgbClr val="0070C0"/>
                </a:solidFill>
              </a:rPr>
              <a:t>Обогащать словарный запас детей.</a:t>
            </a:r>
          </a:p>
          <a:p>
            <a:pPr marL="609600" indent="-609600" algn="just">
              <a:lnSpc>
                <a:spcPct val="80000"/>
              </a:lnSpc>
              <a:buFontTx/>
              <a:buAutoNum type="arabicPeriod"/>
              <a:defRPr/>
            </a:pPr>
            <a:r>
              <a:rPr lang="ru-RU" altLang="ru-RU" b="1" dirty="0" smtClean="0">
                <a:solidFill>
                  <a:srgbClr val="0070C0"/>
                </a:solidFill>
              </a:rPr>
              <a:t>Стимулировать развитие психических процессов: внимания, памяти, мышления, воображения.</a:t>
            </a:r>
          </a:p>
          <a:p>
            <a:pPr marL="609600" indent="-609600" algn="just">
              <a:lnSpc>
                <a:spcPct val="80000"/>
              </a:lnSpc>
              <a:buFontTx/>
              <a:buAutoNum type="arabicPeriod"/>
              <a:defRPr/>
            </a:pPr>
            <a:r>
              <a:rPr lang="ru-RU" altLang="ru-RU" b="1" dirty="0" smtClean="0">
                <a:solidFill>
                  <a:srgbClr val="0070C0"/>
                </a:solidFill>
              </a:rPr>
              <a:t>Формировать представления о нравственных качествах человека, развивать эмоциональное осознание самого себя.</a:t>
            </a:r>
          </a:p>
          <a:p>
            <a:pPr marL="609600" indent="-609600" algn="just">
              <a:lnSpc>
                <a:spcPct val="80000"/>
              </a:lnSpc>
              <a:defRPr/>
            </a:pPr>
            <a:endParaRPr lang="ru-RU" altLang="ru-RU" sz="1400" b="1" dirty="0" smtClean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7554" y="260648"/>
            <a:ext cx="227818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Задачи: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17" y="0"/>
            <a:ext cx="9121966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428596" y="0"/>
            <a:ext cx="8143932" cy="685800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cs typeface="Times New Roman" pitchFamily="18" charset="0"/>
              </a:rPr>
              <a:t>В условиях перехода на </a:t>
            </a:r>
            <a:r>
              <a:rPr lang="ru-RU" b="1" dirty="0" smtClean="0">
                <a:solidFill>
                  <a:srgbClr val="FF0000"/>
                </a:solidFill>
                <a:cs typeface="Times New Roman" pitchFamily="18" charset="0"/>
              </a:rPr>
              <a:t>ФГОС ДО </a:t>
            </a:r>
            <a:r>
              <a:rPr lang="ru-RU" b="1" dirty="0" smtClean="0">
                <a:cs typeface="Times New Roman" pitchFamily="18" charset="0"/>
              </a:rPr>
              <a:t>один из основных  принципов дошкольного образования, отраженный в Стандарте: </a:t>
            </a:r>
          </a:p>
          <a:p>
            <a:r>
              <a:rPr lang="ru-RU" sz="2000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Arial Black" pitchFamily="34" charset="0"/>
                <a:cs typeface="Times New Roman" pitchFamily="18" charset="0"/>
              </a:rPr>
              <a:t>«Реализация Программы в формах, специфических для детей данной возрастной группы, прежде всего в форме игры, познавательной  и исследовательской деятельности, в форме  творческой активности, обеспечивающей художественно-эстетическое развитие ребенка»</a:t>
            </a:r>
          </a:p>
          <a:p>
            <a:r>
              <a:rPr lang="ru-RU" sz="2400" dirty="0" smtClean="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ru-RU" b="1" dirty="0" smtClean="0"/>
              <a:t>Театрализованная деятельность в детском саду, в том числе и игра-драматизация – это прекрасная возможность раскрытия творческого потенциала ребенка, воспитание творческой направленности личности.</a:t>
            </a:r>
            <a:endParaRPr lang="ru-RU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34" y="0"/>
            <a:ext cx="9121966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714348" y="785794"/>
            <a:ext cx="8429652" cy="6072206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-дети должны владеть навыками выразительной речи, правилами хорошего тона, поведения, этикета общения со сверстниками и взрослыми.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-уметь передавать различные чувства, используя мимику, жест, интонацию.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-проявлять интерес, желание к театральному искусству.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-самостоятельно исполнять и передавать образы сказочных персонажей.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-взаимодействовать коллективно и согласованно, проявляя свою индивидуальность.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2976" y="428604"/>
            <a:ext cx="750099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Предположительные результаты детей:</a:t>
            </a:r>
          </a:p>
        </p:txBody>
      </p:sp>
    </p:spTree>
    <p:extLst>
      <p:ext uri="{BB962C8B-B14F-4D97-AF65-F5344CB8AC3E}">
        <p14:creationId xmlns:p14="http://schemas.microsoft.com/office/powerpoint/2010/main" xmlns="" val="3830308037"/>
      </p:ext>
    </p:extLst>
  </p:cSld>
  <p:clrMapOvr>
    <a:masterClrMapping/>
  </p:clrMapOvr>
</p:sld>
</file>

<file path=ppt/theme/theme1.xml><?xml version="1.0" encoding="utf-8"?>
<a:theme xmlns:a="http://schemas.openxmlformats.org/drawingml/2006/main" name="Шары">
  <a:themeElements>
    <a:clrScheme name="Шары 7">
      <a:dk1>
        <a:srgbClr val="000066"/>
      </a:dk1>
      <a:lt1>
        <a:srgbClr val="E1F4FF"/>
      </a:lt1>
      <a:dk2>
        <a:srgbClr val="000066"/>
      </a:dk2>
      <a:lt2>
        <a:srgbClr val="CCCCFF"/>
      </a:lt2>
      <a:accent1>
        <a:srgbClr val="9999FF"/>
      </a:accent1>
      <a:accent2>
        <a:srgbClr val="33CCCC"/>
      </a:accent2>
      <a:accent3>
        <a:srgbClr val="EEF8FF"/>
      </a:accent3>
      <a:accent4>
        <a:srgbClr val="000056"/>
      </a:accent4>
      <a:accent5>
        <a:srgbClr val="CACAFF"/>
      </a:accent5>
      <a:accent6>
        <a:srgbClr val="2DB9B9"/>
      </a:accent6>
      <a:hlink>
        <a:srgbClr val="66FFFF"/>
      </a:hlink>
      <a:folHlink>
        <a:srgbClr val="660066"/>
      </a:folHlink>
    </a:clrScheme>
    <a:fontScheme name="Шары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ры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Balloons</Template>
  <TotalTime>857</TotalTime>
  <Words>561</Words>
  <Application>Microsoft Office PowerPoint</Application>
  <PresentationFormat>Экран (4:3)</PresentationFormat>
  <Paragraphs>59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Шары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Театрализованная деятельность в ДОУ</dc:title>
  <dc:creator>1</dc:creator>
  <cp:lastModifiedBy>1</cp:lastModifiedBy>
  <cp:revision>105</cp:revision>
  <dcterms:created xsi:type="dcterms:W3CDTF">2012-09-13T07:56:08Z</dcterms:created>
  <dcterms:modified xsi:type="dcterms:W3CDTF">2015-04-07T15:26:23Z</dcterms:modified>
</cp:coreProperties>
</file>